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7277"/>
    <a:srgbClr val="323232"/>
    <a:srgbClr val="17181A"/>
    <a:srgbClr val="27282C"/>
    <a:srgbClr val="535353"/>
    <a:srgbClr val="B8BEC6"/>
    <a:srgbClr val="898C92"/>
    <a:srgbClr val="E4EAF4"/>
    <a:srgbClr val="724591"/>
    <a:srgbClr val="BE7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5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68A-1BB6-4255-AD8E-44885C05FFC6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3CC3-0370-4E41-B379-D842399F4D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8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68A-1BB6-4255-AD8E-44885C05FFC6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3CC3-0370-4E41-B379-D842399F4D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7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68A-1BB6-4255-AD8E-44885C05FFC6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3CC3-0370-4E41-B379-D842399F4D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6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68A-1BB6-4255-AD8E-44885C05FFC6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3CC3-0370-4E41-B379-D842399F4D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1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68A-1BB6-4255-AD8E-44885C05FFC6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3CC3-0370-4E41-B379-D842399F4D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1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68A-1BB6-4255-AD8E-44885C05FFC6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3CC3-0370-4E41-B379-D842399F4D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6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68A-1BB6-4255-AD8E-44885C05FFC6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3CC3-0370-4E41-B379-D842399F4D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68A-1BB6-4255-AD8E-44885C05FFC6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3CC3-0370-4E41-B379-D842399F4D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3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68A-1BB6-4255-AD8E-44885C05FFC6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3CC3-0370-4E41-B379-D842399F4D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5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68A-1BB6-4255-AD8E-44885C05FFC6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3CC3-0370-4E41-B379-D842399F4D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1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68A-1BB6-4255-AD8E-44885C05FFC6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3CC3-0370-4E41-B379-D842399F4D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5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CC68A-1BB6-4255-AD8E-44885C05FFC6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73CC3-0370-4E41-B379-D842399F4D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9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0650046" y="3242039"/>
            <a:ext cx="1437987" cy="1449806"/>
          </a:xfrm>
          <a:prstGeom prst="rect">
            <a:avLst/>
          </a:prstGeom>
          <a:solidFill>
            <a:srgbClr val="935F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hteck 5"/>
          <p:cNvSpPr/>
          <p:nvPr/>
        </p:nvSpPr>
        <p:spPr>
          <a:xfrm>
            <a:off x="10650047" y="1209258"/>
            <a:ext cx="1437987" cy="1449806"/>
          </a:xfrm>
          <a:prstGeom prst="rect">
            <a:avLst/>
          </a:prstGeom>
          <a:solidFill>
            <a:srgbClr val="F5A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hteck 9"/>
          <p:cNvSpPr/>
          <p:nvPr/>
        </p:nvSpPr>
        <p:spPr>
          <a:xfrm>
            <a:off x="8886923" y="1209258"/>
            <a:ext cx="1437987" cy="1449806"/>
          </a:xfrm>
          <a:prstGeom prst="rect">
            <a:avLst/>
          </a:prstGeom>
          <a:solidFill>
            <a:srgbClr val="E652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hteck 10"/>
          <p:cNvSpPr/>
          <p:nvPr/>
        </p:nvSpPr>
        <p:spPr>
          <a:xfrm>
            <a:off x="8886923" y="3242039"/>
            <a:ext cx="1437987" cy="1449806"/>
          </a:xfrm>
          <a:prstGeom prst="rect">
            <a:avLst/>
          </a:prstGeom>
          <a:solidFill>
            <a:srgbClr val="8A3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hteck 17"/>
          <p:cNvSpPr/>
          <p:nvPr/>
        </p:nvSpPr>
        <p:spPr>
          <a:xfrm>
            <a:off x="7123799" y="1209258"/>
            <a:ext cx="1437987" cy="1449806"/>
          </a:xfrm>
          <a:prstGeom prst="rect">
            <a:avLst/>
          </a:prstGeom>
          <a:solidFill>
            <a:srgbClr val="BE7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18"/>
          <p:cNvSpPr/>
          <p:nvPr/>
        </p:nvSpPr>
        <p:spPr>
          <a:xfrm>
            <a:off x="7123799" y="3242039"/>
            <a:ext cx="1437987" cy="1449806"/>
          </a:xfrm>
          <a:prstGeom prst="rect">
            <a:avLst/>
          </a:prstGeom>
          <a:solidFill>
            <a:srgbClr val="7245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19"/>
          <p:cNvSpPr/>
          <p:nvPr/>
        </p:nvSpPr>
        <p:spPr>
          <a:xfrm>
            <a:off x="5360675" y="1209258"/>
            <a:ext cx="1437987" cy="1449806"/>
          </a:xfrm>
          <a:prstGeom prst="rect">
            <a:avLst/>
          </a:prstGeom>
          <a:solidFill>
            <a:srgbClr val="E4E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20"/>
          <p:cNvSpPr/>
          <p:nvPr/>
        </p:nvSpPr>
        <p:spPr>
          <a:xfrm>
            <a:off x="5360675" y="3242039"/>
            <a:ext cx="1437987" cy="1449806"/>
          </a:xfrm>
          <a:prstGeom prst="rect">
            <a:avLst/>
          </a:prstGeom>
          <a:solidFill>
            <a:srgbClr val="898C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21"/>
          <p:cNvSpPr/>
          <p:nvPr/>
        </p:nvSpPr>
        <p:spPr>
          <a:xfrm>
            <a:off x="3597552" y="1209258"/>
            <a:ext cx="1437987" cy="1449806"/>
          </a:xfrm>
          <a:prstGeom prst="rect">
            <a:avLst/>
          </a:prstGeom>
          <a:solidFill>
            <a:srgbClr val="B8BE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hteck 22"/>
          <p:cNvSpPr/>
          <p:nvPr/>
        </p:nvSpPr>
        <p:spPr>
          <a:xfrm>
            <a:off x="3597552" y="3242039"/>
            <a:ext cx="1437987" cy="1449806"/>
          </a:xfrm>
          <a:prstGeom prst="rect">
            <a:avLst/>
          </a:prstGeom>
          <a:solidFill>
            <a:srgbClr val="6E7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hteck 23"/>
          <p:cNvSpPr/>
          <p:nvPr/>
        </p:nvSpPr>
        <p:spPr>
          <a:xfrm>
            <a:off x="1834428" y="1209258"/>
            <a:ext cx="1437987" cy="1449806"/>
          </a:xfrm>
          <a:prstGeom prst="rect">
            <a:avLst/>
          </a:prstGeom>
          <a:solidFill>
            <a:srgbClr val="535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hteck 24"/>
          <p:cNvSpPr/>
          <p:nvPr/>
        </p:nvSpPr>
        <p:spPr>
          <a:xfrm>
            <a:off x="1834428" y="3242039"/>
            <a:ext cx="1437987" cy="1449806"/>
          </a:xfrm>
          <a:prstGeom prst="rect">
            <a:avLst/>
          </a:prstGeom>
          <a:solidFill>
            <a:srgbClr val="323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hteck 25"/>
          <p:cNvSpPr/>
          <p:nvPr/>
        </p:nvSpPr>
        <p:spPr>
          <a:xfrm>
            <a:off x="71304" y="1209258"/>
            <a:ext cx="1437987" cy="1449806"/>
          </a:xfrm>
          <a:prstGeom prst="rect">
            <a:avLst/>
          </a:prstGeom>
          <a:solidFill>
            <a:srgbClr val="2728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hteck 26"/>
          <p:cNvSpPr/>
          <p:nvPr/>
        </p:nvSpPr>
        <p:spPr>
          <a:xfrm>
            <a:off x="71304" y="3242039"/>
            <a:ext cx="1437987" cy="1449806"/>
          </a:xfrm>
          <a:prstGeom prst="rect">
            <a:avLst/>
          </a:prstGeom>
          <a:solidFill>
            <a:srgbClr val="171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66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Stephan</dc:creator>
  <cp:lastModifiedBy>Stephan</cp:lastModifiedBy>
  <cp:revision>2</cp:revision>
  <dcterms:created xsi:type="dcterms:W3CDTF">2015-07-02T12:46:42Z</dcterms:created>
  <dcterms:modified xsi:type="dcterms:W3CDTF">2015-07-02T18:49:23Z</dcterms:modified>
</cp:coreProperties>
</file>